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8" d="100"/>
          <a:sy n="48" d="100"/>
        </p:scale>
        <p:origin x="-1110"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5EA211C-40B6-4B29-9509-7C68994A333C}" type="datetimeFigureOut">
              <a:rPr lang="pl-PL" smtClean="0"/>
              <a:t>25.03.2020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09D2C2-91A3-40D3-8B78-E3C79B167208}" type="slidenum">
              <a:rPr lang="pl-PL" smtClean="0"/>
              <a:t>‹#›</a:t>
            </a:fld>
            <a:endParaRPr lang="pl-PL"/>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pl-PL" smtClean="0"/>
              <a:t>Kliknij, aby edytować styl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55EA211C-40B6-4B29-9509-7C68994A333C}" type="datetimeFigureOut">
              <a:rPr lang="pl-PL" smtClean="0"/>
              <a:t>25.03.2020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09D2C2-91A3-40D3-8B78-E3C79B167208}"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pl-PL" smtClean="0"/>
              <a:t>Kliknij, aby edytować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5EA211C-40B6-4B29-9509-7C68994A333C}" type="datetimeFigureOut">
              <a:rPr lang="pl-PL" smtClean="0"/>
              <a:t>25.03.2020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09D2C2-91A3-40D3-8B78-E3C79B167208}"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5EA211C-40B6-4B29-9509-7C68994A333C}" type="datetimeFigureOut">
              <a:rPr lang="pl-PL" smtClean="0"/>
              <a:t>25.03.2020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09D2C2-91A3-40D3-8B78-E3C79B167208}" type="slidenum">
              <a:rPr lang="pl-PL" smtClean="0"/>
              <a:t>‹#›</a:t>
            </a:fld>
            <a:endParaRPr lang="pl-PL"/>
          </a:p>
        </p:txBody>
      </p:sp>
      <p:sp>
        <p:nvSpPr>
          <p:cNvPr id="8" name="Title 7"/>
          <p:cNvSpPr>
            <a:spLocks noGrp="1"/>
          </p:cNvSpPr>
          <p:nvPr>
            <p:ph type="title"/>
          </p:nvPr>
        </p:nvSpPr>
        <p:spPr/>
        <p:txBody>
          <a:bodyPr/>
          <a:lstStyle/>
          <a:p>
            <a:r>
              <a:rPr lang="pl-PL" smtClean="0"/>
              <a:t>Kliknij, aby edytować styl</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pl-PL" smtClean="0"/>
              <a:t>Kliknij, aby edytować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5EA211C-40B6-4B29-9509-7C68994A333C}" type="datetimeFigureOut">
              <a:rPr lang="pl-PL" smtClean="0"/>
              <a:t>25.03.2020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09D2C2-91A3-40D3-8B78-E3C79B167208}"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EA211C-40B6-4B29-9509-7C68994A333C}" type="datetimeFigureOut">
              <a:rPr lang="pl-PL" smtClean="0"/>
              <a:t>25.03.2020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909D2C2-91A3-40D3-8B78-E3C79B167208}" type="slidenum">
              <a:rPr lang="pl-PL" smtClean="0"/>
              <a:t>‹#›</a:t>
            </a:fld>
            <a:endParaRPr lang="pl-PL"/>
          </a:p>
        </p:txBody>
      </p:sp>
      <p:sp>
        <p:nvSpPr>
          <p:cNvPr id="8" name="Title 7"/>
          <p:cNvSpPr>
            <a:spLocks noGrp="1"/>
          </p:cNvSpPr>
          <p:nvPr>
            <p:ph type="title"/>
          </p:nvPr>
        </p:nvSpPr>
        <p:spPr/>
        <p:txBody>
          <a:bodyPr/>
          <a:lstStyle/>
          <a:p>
            <a:r>
              <a:rPr lang="pl-PL" smtClean="0"/>
              <a:t>Kliknij, aby edytować styl</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pl-PL" smtClean="0"/>
              <a:t>Kliknij, aby edytować style wzorca tekstu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5EA211C-40B6-4B29-9509-7C68994A333C}" type="datetimeFigureOut">
              <a:rPr lang="pl-PL" smtClean="0"/>
              <a:t>25.03.2020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909D2C2-91A3-40D3-8B78-E3C79B167208}" type="slidenum">
              <a:rPr lang="pl-PL" smtClean="0"/>
              <a:t>‹#›</a:t>
            </a:fld>
            <a:endParaRPr lang="pl-PL"/>
          </a:p>
        </p:txBody>
      </p:sp>
      <p:sp>
        <p:nvSpPr>
          <p:cNvPr id="10" name="Title 9"/>
          <p:cNvSpPr>
            <a:spLocks noGrp="1"/>
          </p:cNvSpPr>
          <p:nvPr>
            <p:ph type="title"/>
          </p:nvPr>
        </p:nvSpPr>
        <p:spPr/>
        <p:txBody>
          <a:bodyPr/>
          <a:lstStyle/>
          <a:p>
            <a:r>
              <a:rPr lang="pl-PL" smtClean="0"/>
              <a:t>Kliknij, aby edytować styl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55EA211C-40B6-4B29-9509-7C68994A333C}" type="datetimeFigureOut">
              <a:rPr lang="pl-PL" smtClean="0"/>
              <a:t>25.03.2020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909D2C2-91A3-40D3-8B78-E3C79B167208}"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A211C-40B6-4B29-9509-7C68994A333C}" type="datetimeFigureOut">
              <a:rPr lang="pl-PL" smtClean="0"/>
              <a:t>25.03.2020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909D2C2-91A3-40D3-8B78-E3C79B167208}"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pl-PL" smtClean="0"/>
              <a:t>Kliknij, aby edytować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5EA211C-40B6-4B29-9509-7C68994A333C}" type="datetimeFigureOut">
              <a:rPr lang="pl-PL" smtClean="0"/>
              <a:t>25.03.2020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909D2C2-91A3-40D3-8B78-E3C79B167208}"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5EA211C-40B6-4B29-9509-7C68994A333C}" type="datetimeFigureOut">
              <a:rPr lang="pl-PL" smtClean="0"/>
              <a:t>25.03.2020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909D2C2-91A3-40D3-8B78-E3C79B167208}" type="slidenum">
              <a:rPr lang="pl-PL" smtClean="0"/>
              <a:t>‹#›</a:t>
            </a:fld>
            <a:endParaRPr lang="pl-PL"/>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pl-PL" smtClean="0"/>
              <a:t>Kliknij, aby edytować styl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pl-PL" smtClean="0"/>
              <a:t>Kliknij, aby edytować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5EA211C-40B6-4B29-9509-7C68994A333C}" type="datetimeFigureOut">
              <a:rPr lang="pl-PL" smtClean="0"/>
              <a:t>25.03.2020</a:t>
            </a:fld>
            <a:endParaRPr lang="pl-PL"/>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pl-PL"/>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909D2C2-91A3-40D3-8B78-E3C79B167208}"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smtClean="0">
                <a:solidFill>
                  <a:schemeClr val="tx2">
                    <a:lumMod val="60000"/>
                    <a:lumOff val="40000"/>
                  </a:schemeClr>
                </a:solidFill>
                <a:latin typeface="Times New Roman" pitchFamily="18" charset="0"/>
                <a:cs typeface="Times New Roman" pitchFamily="18" charset="0"/>
              </a:rPr>
              <a:t>Jak uspokoić dziecko ze spektrum autyzmu </a:t>
            </a:r>
            <a:endParaRPr lang="pl-PL" dirty="0">
              <a:solidFill>
                <a:schemeClr val="tx2">
                  <a:lumMod val="60000"/>
                  <a:lumOff val="40000"/>
                </a:schemeClr>
              </a:solidFill>
              <a:latin typeface="Times New Roman" pitchFamily="18" charset="0"/>
              <a:cs typeface="Times New Roman" pitchFamily="18" charset="0"/>
            </a:endParaRPr>
          </a:p>
        </p:txBody>
      </p:sp>
      <p:sp>
        <p:nvSpPr>
          <p:cNvPr id="2" name="Tytuł 1"/>
          <p:cNvSpPr>
            <a:spLocks noGrp="1"/>
          </p:cNvSpPr>
          <p:nvPr>
            <p:ph type="ctrTitle"/>
          </p:nvPr>
        </p:nvSpPr>
        <p:spPr/>
        <p:txBody>
          <a:bodyPr/>
          <a:lstStyle/>
          <a:p>
            <a:r>
              <a:rPr lang="pl-PL" dirty="0" smtClean="0">
                <a:latin typeface="Times New Roman" pitchFamily="18" charset="0"/>
                <a:cs typeface="Times New Roman" pitchFamily="18" charset="0"/>
              </a:rPr>
              <a:t>Terapia behawioralna</a:t>
            </a: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2500016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188640"/>
            <a:ext cx="9144000" cy="1815882"/>
          </a:xfrm>
          <a:prstGeom prst="rect">
            <a:avLst/>
          </a:prstGeom>
        </p:spPr>
        <p:txBody>
          <a:bodyPr wrap="square">
            <a:spAutoFit/>
          </a:bodyPr>
          <a:lstStyle/>
          <a:p>
            <a:r>
              <a:rPr lang="pl-PL" sz="2800" b="1" dirty="0" smtClean="0">
                <a:latin typeface="Times New Roman" pitchFamily="18" charset="0"/>
                <a:cs typeface="Times New Roman" pitchFamily="18" charset="0"/>
              </a:rPr>
              <a:t>6.  </a:t>
            </a:r>
            <a:r>
              <a:rPr lang="pl-PL" sz="2800" dirty="0" smtClean="0">
                <a:latin typeface="Times New Roman" pitchFamily="18" charset="0"/>
                <a:cs typeface="Times New Roman" pitchFamily="18" charset="0"/>
              </a:rPr>
              <a:t>Zadbaj także o swój spokój, dziecko wyczuje twoje zdenerwowani i spowoduje to tylko wzrost jego niepokoju. Zachowaj spokój i wyjdź z dzieckiem z miejsca w którym nastąpił kryzys (jeżeli nastąpił on poza domem).</a:t>
            </a:r>
            <a:endParaRPr lang="pl-PL" sz="2800"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4523"/>
            <a:ext cx="9143999" cy="466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7576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3289" y="2492896"/>
            <a:ext cx="6512511" cy="3022272"/>
          </a:xfrm>
        </p:spPr>
        <p:txBody>
          <a:bodyPr/>
          <a:lstStyle/>
          <a:p>
            <a:r>
              <a:rPr lang="pl-PL" dirty="0" smtClean="0"/>
              <a:t>Dziękuję za uwagę.</a:t>
            </a:r>
            <a:br>
              <a:rPr lang="pl-PL" dirty="0" smtClean="0"/>
            </a:br>
            <a:r>
              <a:rPr lang="pl-PL" dirty="0" smtClean="0"/>
              <a:t>Opracowała: Marta </a:t>
            </a:r>
            <a:r>
              <a:rPr lang="pl-PL" dirty="0" err="1" smtClean="0"/>
              <a:t>Długokencka</a:t>
            </a:r>
            <a:r>
              <a:rPr lang="pl-PL" dirty="0" smtClean="0"/>
              <a:t> </a:t>
            </a:r>
            <a:endParaRPr lang="pl-PL" dirty="0"/>
          </a:p>
        </p:txBody>
      </p:sp>
    </p:spTree>
    <p:extLst>
      <p:ext uri="{BB962C8B-B14F-4D97-AF65-F5344CB8AC3E}">
        <p14:creationId xmlns:p14="http://schemas.microsoft.com/office/powerpoint/2010/main" val="2207751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1" y="908721"/>
            <a:ext cx="7128792" cy="5635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6202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528" y="404664"/>
            <a:ext cx="8496944" cy="4832092"/>
          </a:xfrm>
          <a:prstGeom prst="rect">
            <a:avLst/>
          </a:prstGeom>
        </p:spPr>
        <p:txBody>
          <a:bodyPr wrap="square">
            <a:spAutoFit/>
          </a:bodyPr>
          <a:lstStyle/>
          <a:p>
            <a:r>
              <a:rPr lang="pl-PL" sz="2800" dirty="0" smtClean="0">
                <a:latin typeface="Times New Roman" pitchFamily="18" charset="0"/>
                <a:cs typeface="Times New Roman" pitchFamily="18" charset="0"/>
              </a:rPr>
              <a:t>Dzieci z ASD mogą wpadać w stan frustracji, przygnębienia, paniki znacznie częściej niż ich rówieśnicy neurotypowi. Przyczyn takich zachowań może być wiele i stanie się to tematem kolejnych wpisów na blogu. Przyczyną może być nagła zmiana stałego rytmu dnia, problemy z samoregulacją dziecka, na przykład jego przeciążenie bodźcami sensorycznymi lub odcięcie go od bodźca, który powoduje wyciszenie. Czasami może wynikać to także ze złego samopoczucia fizycznego, braku zrozumienia ze strony otoczenia w związku z trudnościami komunikacyjnymi.</a:t>
            </a:r>
            <a:endParaRPr lang="pl-PL" sz="2800" dirty="0">
              <a:latin typeface="Times New Roman" pitchFamily="18" charset="0"/>
              <a:cs typeface="Times New Roman" pitchFamily="18" charset="0"/>
            </a:endParaRPr>
          </a:p>
        </p:txBody>
      </p:sp>
    </p:spTree>
    <p:extLst>
      <p:ext uri="{BB962C8B-B14F-4D97-AF65-F5344CB8AC3E}">
        <p14:creationId xmlns:p14="http://schemas.microsoft.com/office/powerpoint/2010/main" val="115666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8892480" cy="2677656"/>
          </a:xfrm>
          <a:prstGeom prst="rect">
            <a:avLst/>
          </a:prstGeom>
        </p:spPr>
        <p:txBody>
          <a:bodyPr wrap="square">
            <a:spAutoFit/>
          </a:bodyPr>
          <a:lstStyle/>
          <a:p>
            <a:r>
              <a:rPr lang="pl-PL" sz="2800" dirty="0" smtClean="0">
                <a:latin typeface="Times New Roman" pitchFamily="18" charset="0"/>
                <a:cs typeface="Times New Roman" pitchFamily="18" charset="0"/>
              </a:rPr>
              <a:t>Uspokojenie dziecka czasami bywa trudne w związku z brakiem umiejętności samoregulacji. Poniżej znajdziecie kilka strategii, które mogą sprawdzić się podczas uspokajania dziecka. To, że raz się sprawdziły nie oznacza jednak, że już zawsze będą działały. Każda sytuacja jest inna i zleży od wielu czynników.</a:t>
            </a:r>
            <a:endParaRPr lang="pl-PL" sz="28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996952"/>
            <a:ext cx="5040560" cy="3354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9621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1166843"/>
            <a:ext cx="9144000" cy="5693866"/>
          </a:xfrm>
          <a:prstGeom prst="rect">
            <a:avLst/>
          </a:prstGeom>
        </p:spPr>
        <p:txBody>
          <a:bodyPr wrap="square">
            <a:spAutoFit/>
          </a:bodyPr>
          <a:lstStyle/>
          <a:p>
            <a:pPr marL="514350" indent="-514350">
              <a:buFont typeface="+mj-lt"/>
              <a:buAutoNum type="arabicPeriod"/>
            </a:pPr>
            <a:r>
              <a:rPr lang="pl-PL" sz="2800" dirty="0" smtClean="0">
                <a:latin typeface="Times New Roman" pitchFamily="18" charset="0"/>
                <a:cs typeface="Times New Roman" pitchFamily="18" charset="0"/>
              </a:rPr>
              <a:t>Dostosuj środowisko: jeżeli wiemy jakie bodźce sensoryczne powodują u dziecka rozdrażnienie, strach to po prostu starajmy się zminimalizować ich dopływ. Jeżeli jest to mocne światło, zamieńmy je na kilka punktowych oświetleń, jeżeli dziecko źle reaguje na słońce, zamontuj w pokoju dziecka rolety, a podczas spaceru noś zawsze okulary słoneczne i czapkę z daszkiem. Jeżeli wiemy, że dziecko źle reaguje na hałasy, stwórzmy w jego pokoju azyl ciszy na przykład namiot do którego będzie mogło wejść kiedy ty na przykład odkurzasz. Jeżeli środowiska nie da się zmodyfikować, szukaj alternatywy na przykład zastosuj  zatyczki do uszu w miejscach gwarnych i tłocznych</a:t>
            </a:r>
            <a:r>
              <a:rPr lang="pl-PL" dirty="0" smtClean="0"/>
              <a:t>.</a:t>
            </a:r>
            <a:endParaRPr lang="pl-PL" dirty="0"/>
          </a:p>
        </p:txBody>
      </p:sp>
    </p:spTree>
    <p:extLst>
      <p:ext uri="{BB962C8B-B14F-4D97-AF65-F5344CB8AC3E}">
        <p14:creationId xmlns:p14="http://schemas.microsoft.com/office/powerpoint/2010/main" val="509332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5"/>
            <a:ext cx="3672408" cy="2520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2841288"/>
            <a:ext cx="5040560" cy="3428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5939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332656"/>
            <a:ext cx="9144000" cy="2677656"/>
          </a:xfrm>
          <a:prstGeom prst="rect">
            <a:avLst/>
          </a:prstGeom>
        </p:spPr>
        <p:txBody>
          <a:bodyPr wrap="square">
            <a:spAutoFit/>
          </a:bodyPr>
          <a:lstStyle/>
          <a:p>
            <a:r>
              <a:rPr lang="pl-PL" sz="2800" b="1" dirty="0" smtClean="0">
                <a:latin typeface="Times New Roman" pitchFamily="18" charset="0"/>
                <a:cs typeface="Times New Roman" pitchFamily="18" charset="0"/>
              </a:rPr>
              <a:t>2.  </a:t>
            </a:r>
            <a:r>
              <a:rPr lang="pl-PL" sz="2800" dirty="0" smtClean="0">
                <a:latin typeface="Times New Roman" pitchFamily="18" charset="0"/>
                <a:cs typeface="Times New Roman" pitchFamily="18" charset="0"/>
              </a:rPr>
              <a:t>Stosuj krótkie, proste wskazówki – nie zagaduj dziecka, w chwili histerii i tak najprawdopodobniej nie słyszy co do niego mówisz. Kieruj komunikaty typu: wstań, idziemy, usiądź. Możesz również dawać dziecku wskazówki za pomocą obrazków. Rozmowa przytulenie może nastąpić dopiero wtedy gdy dziecko się już wyciszyło</a:t>
            </a:r>
            <a:r>
              <a:rPr lang="pl-PL" sz="2400" dirty="0" smtClean="0">
                <a:latin typeface="Times New Roman" pitchFamily="18" charset="0"/>
                <a:cs typeface="Times New Roman" pitchFamily="18" charset="0"/>
              </a:rPr>
              <a:t>.</a:t>
            </a:r>
            <a:endParaRPr lang="pl-PL" sz="24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4" y="3284984"/>
            <a:ext cx="3306713"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6824" y="3010312"/>
            <a:ext cx="3703608" cy="322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7073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9512" y="188640"/>
            <a:ext cx="8964488" cy="1815882"/>
          </a:xfrm>
          <a:prstGeom prst="rect">
            <a:avLst/>
          </a:prstGeom>
        </p:spPr>
        <p:txBody>
          <a:bodyPr wrap="square">
            <a:spAutoFit/>
          </a:bodyPr>
          <a:lstStyle/>
          <a:p>
            <a:r>
              <a:rPr lang="pl-PL" sz="2800" b="1" dirty="0" smtClean="0">
                <a:latin typeface="Times New Roman" pitchFamily="18" charset="0"/>
                <a:cs typeface="Times New Roman" pitchFamily="18" charset="0"/>
              </a:rPr>
              <a:t>3. </a:t>
            </a:r>
            <a:r>
              <a:rPr lang="pl-PL" b="1" dirty="0" smtClean="0"/>
              <a:t> </a:t>
            </a:r>
            <a:r>
              <a:rPr lang="pl-PL" sz="2800" dirty="0" smtClean="0">
                <a:latin typeface="Times New Roman" pitchFamily="18" charset="0"/>
                <a:cs typeface="Times New Roman" pitchFamily="18" charset="0"/>
              </a:rPr>
              <a:t>Staraj się odwrócić jego uwagę – nie dopuść aby otoczenie skupiało się na jego kryzysie. Włącz ulubioną muzykę, daj ulubioną książeczkę, zaprowadź w miejsce, które jest dla dziecka najbardziej komfortowe </a:t>
            </a:r>
            <a:r>
              <a:rPr lang="pl-PL" dirty="0" smtClean="0"/>
              <a:t>.</a:t>
            </a:r>
            <a:endParaRPr lang="pl-PL"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756" y="2357437"/>
            <a:ext cx="2415028" cy="2425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3570341"/>
            <a:ext cx="2304256" cy="3211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4538" y="2357436"/>
            <a:ext cx="3067942" cy="2583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33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9144000" cy="2677656"/>
          </a:xfrm>
          <a:prstGeom prst="rect">
            <a:avLst/>
          </a:prstGeom>
        </p:spPr>
        <p:txBody>
          <a:bodyPr wrap="square">
            <a:spAutoFit/>
          </a:bodyPr>
          <a:lstStyle/>
          <a:p>
            <a:r>
              <a:rPr lang="pl-PL" sz="2800" b="1" dirty="0" smtClean="0">
                <a:latin typeface="Times New Roman" pitchFamily="18" charset="0"/>
                <a:cs typeface="Times New Roman" pitchFamily="18" charset="0"/>
              </a:rPr>
              <a:t>4. </a:t>
            </a:r>
            <a:r>
              <a:rPr lang="pl-PL" sz="2800" dirty="0" smtClean="0">
                <a:latin typeface="Times New Roman" pitchFamily="18" charset="0"/>
                <a:cs typeface="Times New Roman" pitchFamily="18" charset="0"/>
              </a:rPr>
              <a:t>Myśl o tym co się wydarzyło przed wybuchem i staraj się odsunąć przyczynę. Jeżeli jest to trudne do ustalenia notuj w zeszycie każdy wybuch z opisem co było przed , jaka była pora dnia, co dziecko jadło, jak spędzało czas,  czy wybuch nastąpił w obecności osób trzecich, jaki było samopoczucie dziecka.</a:t>
            </a:r>
            <a:endParaRPr lang="pl-PL" sz="2800" dirty="0">
              <a:latin typeface="Times New Roman" pitchFamily="18" charset="0"/>
              <a:cs typeface="Times New Roman" pitchFamily="18" charset="0"/>
            </a:endParaRPr>
          </a:p>
        </p:txBody>
      </p:sp>
      <p:sp>
        <p:nvSpPr>
          <p:cNvPr id="4" name="Prostokąt 3"/>
          <p:cNvSpPr/>
          <p:nvPr/>
        </p:nvSpPr>
        <p:spPr>
          <a:xfrm>
            <a:off x="0" y="2551837"/>
            <a:ext cx="9144000" cy="2246769"/>
          </a:xfrm>
          <a:prstGeom prst="rect">
            <a:avLst/>
          </a:prstGeom>
        </p:spPr>
        <p:txBody>
          <a:bodyPr wrap="square">
            <a:spAutoFit/>
          </a:bodyPr>
          <a:lstStyle/>
          <a:p>
            <a:r>
              <a:rPr lang="pl-PL" sz="2800" b="1" dirty="0" smtClean="0">
                <a:latin typeface="Times New Roman" pitchFamily="18" charset="0"/>
                <a:cs typeface="Times New Roman" pitchFamily="18" charset="0"/>
              </a:rPr>
              <a:t>5. </a:t>
            </a:r>
            <a:r>
              <a:rPr lang="pl-PL" sz="2800" dirty="0" smtClean="0">
                <a:latin typeface="Times New Roman" pitchFamily="18" charset="0"/>
                <a:cs typeface="Times New Roman" pitchFamily="18" charset="0"/>
              </a:rPr>
              <a:t>Spróbuj w jakiś sposób znaleźć „wejście” do twojego dziecka. Może uda się to dzięki jakiemuś dźwiękowi wydanemu przez Ciebie, może być to jakiś gest.  Możesz rozpocząć waszą ulubioną zabawę lub zaśpiewać ulubioną piosenkę dziecka.</a:t>
            </a:r>
            <a:endParaRPr lang="pl-PL" sz="2800" dirty="0">
              <a:latin typeface="Times New Roman" pitchFamily="18" charset="0"/>
              <a:cs typeface="Times New Roman" pitchFamily="18" charset="0"/>
            </a:endParaRPr>
          </a:p>
        </p:txBody>
      </p:sp>
    </p:spTree>
    <p:extLst>
      <p:ext uri="{BB962C8B-B14F-4D97-AF65-F5344CB8AC3E}">
        <p14:creationId xmlns:p14="http://schemas.microsoft.com/office/powerpoint/2010/main" val="2886195182"/>
      </p:ext>
    </p:extLst>
  </p:cSld>
  <p:clrMapOvr>
    <a:masterClrMapping/>
  </p:clrMapOvr>
</p:sld>
</file>

<file path=ppt/theme/theme1.xml><?xml version="1.0" encoding="utf-8"?>
<a:theme xmlns:a="http://schemas.openxmlformats.org/drawingml/2006/main" name="Aerodynamiczny">
  <a:themeElements>
    <a:clrScheme name="Aerodynamiczny">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czny">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czny">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69</TotalTime>
  <Words>494</Words>
  <Application>Microsoft Office PowerPoint</Application>
  <PresentationFormat>Pokaz na ekranie (4:3)</PresentationFormat>
  <Paragraphs>11</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Aerodynamiczny</vt:lpstr>
      <vt:lpstr>Terapia behawioralna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 Opracowała: Marta Długokencka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Terapia behawioralna</dc:title>
  <dc:creator>Marta Dlugokencka</dc:creator>
  <cp:lastModifiedBy>Marta Dlugokencka</cp:lastModifiedBy>
  <cp:revision>7</cp:revision>
  <dcterms:created xsi:type="dcterms:W3CDTF">2020-03-25T20:08:23Z</dcterms:created>
  <dcterms:modified xsi:type="dcterms:W3CDTF">2020-03-25T21:17:57Z</dcterms:modified>
</cp:coreProperties>
</file>